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207163" y="5243002"/>
            <a:ext cx="58378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</a:rPr>
              <a:t>: 31/12/2025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1 Rectángulo">
            <a:extLst>
              <a:ext uri="{FF2B5EF4-FFF2-40B4-BE49-F238E27FC236}">
                <a16:creationId xmlns:a16="http://schemas.microsoft.com/office/drawing/2014/main" id="{E72DD279-C62F-4D66-8C64-5EF0CAA00E30}"/>
              </a:ext>
            </a:extLst>
          </p:cNvPr>
          <p:cNvSpPr/>
          <p:nvPr/>
        </p:nvSpPr>
        <p:spPr>
          <a:xfrm>
            <a:off x="2929080" y="2505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altLang="es-MX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 NO entrega o permite usar recursos públicos a Instituciones de Beneficencia.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2476</TotalTime>
  <Words>66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135</cp:revision>
  <cp:lastPrinted>2018-02-13T17:09:28Z</cp:lastPrinted>
  <dcterms:created xsi:type="dcterms:W3CDTF">2018-02-03T22:13:09Z</dcterms:created>
  <dcterms:modified xsi:type="dcterms:W3CDTF">2025-12-29T21:07:15Z</dcterms:modified>
</cp:coreProperties>
</file>